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5"/>
  </p:notesMasterIdLst>
  <p:sldIdLst>
    <p:sldId id="271" r:id="rId4"/>
    <p:sldId id="268" r:id="rId5"/>
    <p:sldId id="257" r:id="rId6"/>
    <p:sldId id="270" r:id="rId7"/>
    <p:sldId id="262" r:id="rId8"/>
    <p:sldId id="259" r:id="rId9"/>
    <p:sldId id="260" r:id="rId10"/>
    <p:sldId id="261" r:id="rId11"/>
    <p:sldId id="272" r:id="rId12"/>
    <p:sldId id="264" r:id="rId13"/>
    <p:sldId id="265" r:id="rId14"/>
  </p:sldIdLst>
  <p:sldSz cx="9144000" cy="5143500" type="screen16x9"/>
  <p:notesSz cx="6858000" cy="9144000"/>
  <p:defaultTextStyle>
    <a:defPPr>
      <a:defRPr lang="vi-V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9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040F-1146-4753-85CF-7AA1F7A8847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9D0F3-8B1A-4CDC-83FE-3A49E64E4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6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9CF367E-A661-46D4-8535-8348ADBC9413}" type="slidenum">
              <a:rPr lang="zh-CN" altLang="en-US" smtClean="0">
                <a:latin typeface="Arial" panose="020B0604020202020204" pitchFamily="34" charset="0"/>
              </a:rPr>
              <a:pPr/>
              <a:t>1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3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5556-E97E-40B0-AF0A-2BA4751DC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465EA-4450-4A0F-8426-D7CB3A7E2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99C24-FE1C-47CC-84B3-D8CAB6C89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5FD8-3AD7-4228-A56A-ED18AE43CBBE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A53EF-E5F2-405F-8252-BD293047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CAE7-DE54-42F6-BE1B-7E141BA3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529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D23EA-C16F-4E4B-8387-2A2B0533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24693-64C8-4B1C-B9E4-765B060FB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4771A-28E5-4C7D-A9DC-BB06AD0AB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5FD8-3AD7-4228-A56A-ED18AE43CBBE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57339-05D0-45FE-A498-E5B3878C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DDC4A-1F76-4ED0-83A8-7C848A41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858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744F6C-170B-4E5F-9FF1-D6A0598797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8CE8C-7C66-4CF2-ABB3-87F4607D2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384F5-3FBA-4B35-9552-6C89F9CA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5FD8-3AD7-4228-A56A-ED18AE43CBBE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46418-5069-4F2F-9E85-C5C4EE27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7CD58-B5BD-4FDB-954F-3B866E0F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5476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1720A-C24C-4391-A8E0-2295241632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3134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54C6C-D3F9-4B14-A341-C1822D6CF6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8977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37C0F-EC31-45E1-90F9-0EE97BDD8A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3559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994ED-4BDF-4F8F-B4B0-C924169FB8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4189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4C3B-A9F9-44D0-B5A8-7DA4D46FF3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5320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D7307-37C6-465A-A5C7-DFF0F95EA1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1580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FAF77-B603-4D99-9E2F-4D8CE813A2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9498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84BC-F14F-416D-B09C-E13F82C01E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783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BCA0-69C3-4FC5-9B18-967C7BEF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E6803-A4EC-452E-BF57-D44DDA05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F4554-08E0-4C68-BCE3-B26069DD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5FD8-3AD7-4228-A56A-ED18AE43CBBE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3ED05-006C-456D-BEB0-D66A6A8BC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54A91-38BC-4B4A-A304-564B16DA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8122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13B91-A6EB-4E20-89CF-5F17EB9BB7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4347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DD740-BB74-464B-806C-3393182A7B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093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AFC8-BC59-497E-A204-5B2400F8FE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8930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EEDA9-9D2E-4AD3-A3E6-18EDDDADF0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1791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bg bwMode="auto"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9"/>
            <a:ext cx="4038600" cy="164068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D6F37-54F1-4B56-990C-0A551BA1A72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90821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7CE7E28-C34D-4C02-BAFC-05371DCCE67E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-652463" y="0"/>
            <a:ext cx="565150" cy="565150"/>
          </a:xfrm>
          <a:prstGeom prst="ellipse">
            <a:avLst/>
          </a:prstGeom>
          <a:blipFill dpi="0" rotWithShape="0"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125"/>
          </a:p>
        </p:txBody>
      </p:sp>
    </p:spTree>
    <p:extLst>
      <p:ext uri="{BB962C8B-B14F-4D97-AF65-F5344CB8AC3E}">
        <p14:creationId xmlns:p14="http://schemas.microsoft.com/office/powerpoint/2010/main" val="238717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A8B9914-89DF-4743-BA18-E7B9E14F93F5}" type="datetimeFigureOut">
              <a:rPr lang="en-US"/>
              <a:pPr>
                <a:defRPr/>
              </a:pPr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1A2B2A-4303-4023-BFA9-80DC67D46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89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5F118CF-3D63-4AD2-B046-B849C1B0FC1A}" type="datetimeFigureOut">
              <a:rPr lang="en-US"/>
              <a:pPr>
                <a:defRPr/>
              </a:pPr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E643CB8-F9EB-40B8-B58F-543AA7BE1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18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BD3EC82-1406-4076-AC88-673A6333AFE1}" type="datetimeFigureOut">
              <a:rPr lang="en-US"/>
              <a:pPr>
                <a:defRPr/>
              </a:pPr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2331EB9-6C50-466D-A338-ECBEA44E5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18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4CA157-D857-4FF6-A8B0-71830B6A8B90}" type="datetimeFigureOut">
              <a:rPr lang="en-US"/>
              <a:pPr>
                <a:defRPr/>
              </a:pPr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255DFD7-D690-4A61-AECA-1D8FA00F6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0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5B19-02A9-46AF-A3B0-9382C42C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941DA-10D1-442F-AFDE-60699E48D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AFAE7-C1AE-44F5-B67D-D0036453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5FD8-3AD7-4228-A56A-ED18AE43CBBE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6FCF8-FF68-4912-8C40-54B5F9CC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DECBF-3C13-4FA3-AF27-6FBDA562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9615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7D57E85-4C9C-4ACE-B409-BC5C02DB1F2E}" type="datetimeFigureOut">
              <a:rPr lang="en-US"/>
              <a:pPr>
                <a:defRPr/>
              </a:pPr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59CB32-95FA-41E8-AFE6-F0B258CC8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02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54DECBB-4506-4FA7-A40B-85AC53448313}" type="datetimeFigureOut">
              <a:rPr lang="en-US"/>
              <a:pPr>
                <a:defRPr/>
              </a:pPr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2F589E-DD58-49C5-A831-2C54CDF4A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091FD4-CDF4-4450-AFC3-FEA377E204D0}" type="datetimeFigureOut">
              <a:rPr lang="en-US"/>
              <a:pPr>
                <a:defRPr/>
              </a:pPr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E82217-18FB-421F-AE99-B4829679C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66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46AAE2F-4EA7-4B89-ADB1-176A227EA42B}" type="datetimeFigureOut">
              <a:rPr lang="en-US"/>
              <a:pPr>
                <a:defRPr/>
              </a:pPr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71219F-9383-4D1D-AB83-D1A68806A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6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94FAE0-B260-4EEE-9729-F1CED2350C7F}" type="datetimeFigureOut">
              <a:rPr lang="en-US"/>
              <a:pPr>
                <a:defRPr/>
              </a:pPr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323031-B960-4062-B083-F28F3335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94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EEB6A16-C515-4221-B0A9-C2F614C6C228}" type="datetimeFigureOut">
              <a:rPr lang="en-US"/>
              <a:pPr>
                <a:defRPr/>
              </a:pPr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F0C2C6-7A53-428C-9A16-CC519BD5A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54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D499BD-FB88-4777-8FB7-838375304000}" type="datetimeFigureOut">
              <a:rPr lang="en-US"/>
              <a:pPr>
                <a:defRPr/>
              </a:pPr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1371D4F-46BB-400E-B67B-482FD1D41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0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34BB2-FDEB-4CC6-A4BD-FCE54397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0C6EC-6FAB-470F-9C8E-BD5E93940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DC8AD-0535-47DC-89CD-F46BD64DF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392FE-77A5-46F3-9F22-2095F05F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5FD8-3AD7-4228-A56A-ED18AE43CBBE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61FE0-1064-4E20-940D-09469651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86FD2-5E9A-4553-B4C4-8C5E0DD03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820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3EDC-DC25-4048-95CB-FE6FD58E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45566-EAE4-4F7D-BADA-D97F81B1D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B2426-89D6-4B65-A641-D6851CFC5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A541A-0B35-44C3-BDF2-4BCC2EDB0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AA0E40-F491-445E-9AF2-1540DD85F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E7F31E-957E-41F0-B546-CCBE38CB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5FD8-3AD7-4228-A56A-ED18AE43CBBE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4DB3A3-3AA4-4F8A-8ECA-B64CD958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B09F7-AD23-4190-944B-6D312857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889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C16B-4A03-44C2-81B4-1EE8AE4A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501A7-6F11-493D-A00D-DA8C247FF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5FD8-3AD7-4228-A56A-ED18AE43CBBE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68DECD-44E0-40B2-B1DF-57F27A2A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11467-546C-495A-807C-25215AE1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2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4C36C-8E2A-428C-8DE9-9600193D9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5FD8-3AD7-4228-A56A-ED18AE43CBBE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AFF8E-A369-43CF-A679-23F5DE1A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DDC87-E057-4241-9928-FD34DA572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019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AD23-0A4E-4234-9D5F-3F9027738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A2744-9770-4569-8EA5-05447F012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40545-E6DD-4425-9026-601D6A51A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220F3-382B-417B-8C3C-9C0D3D75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5FD8-3AD7-4228-A56A-ED18AE43CBBE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94487-6481-4F05-9934-00ECDF3F1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CD55B-430C-47D3-9C9C-DD31B863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358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32A94-83FA-467D-9073-2C367BC44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8B9DA4-2877-414A-8539-64CDA1007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C2018-D7E6-482C-BCDC-7A8209629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04ECE-B991-4C4D-8987-51A61C6ED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5FD8-3AD7-4228-A56A-ED18AE43CBBE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61927-F55E-4335-9FB9-D8109F84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D2B50-0C8F-4A2E-B526-0F846350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455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F1ED76-657E-4EB0-A68B-51F9B9C9C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0EF81-F05F-4636-BA89-598CAEA94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4B96A-9F40-494A-B743-0866F8C8A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F5FD8-3AD7-4228-A56A-ED18AE43CBBE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3EC14-678B-4576-BCC5-755B24701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56C55-8125-4A25-9168-C55943AB4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326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CC54D80-4FC4-42C9-BF90-DC57EFB1CAB6}" type="slidenum">
              <a:rPr lang="en-US" altLang="zh-CN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236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00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fld id="{DE6F2333-25D0-4226-81EF-2B04AA2C2F26}" type="datetimeFigureOut">
              <a:rPr lang="en-US"/>
              <a:pPr defTabSz="914400">
                <a:defRPr/>
              </a:pPr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fld id="{491F496C-C9F5-49E9-BB2D-AEC8A9163925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2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4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4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0949">
            <a:off x="6677025" y="2460625"/>
            <a:ext cx="126047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912813"/>
            <a:ext cx="6157912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93738"/>
            <a:ext cx="14652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5239" y="1852026"/>
            <a:ext cx="5727794" cy="7886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ts val="338"/>
              </a:spcBef>
              <a:defRPr/>
            </a:pPr>
            <a:r>
              <a:rPr lang="en-US" sz="2025" dirty="0" err="1">
                <a:solidFill>
                  <a:srgbClr val="FF0000"/>
                </a:solidFill>
                <a:latin typeface="Algerian" panose="04020705040A02060702" pitchFamily="82" charset="0"/>
              </a:rPr>
              <a:t>Toán</a:t>
            </a:r>
            <a:endParaRPr lang="en-US" sz="2025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 eaLnBrk="1" hangingPunct="1">
              <a:spcBef>
                <a:spcPts val="338"/>
              </a:spcBef>
              <a:defRPr/>
            </a:pPr>
            <a:r>
              <a:rPr lang="en-US" sz="225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Luyện</a:t>
            </a:r>
            <a:r>
              <a:rPr lang="en-US" sz="225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 </a:t>
            </a:r>
            <a:r>
              <a:rPr lang="en-US" sz="225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tập</a:t>
            </a:r>
            <a:r>
              <a:rPr lang="en-US" sz="225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 (</a:t>
            </a:r>
            <a:r>
              <a:rPr lang="en-US" sz="225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trang</a:t>
            </a:r>
            <a:r>
              <a:rPr lang="en-US" sz="225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 50)</a:t>
            </a:r>
            <a:endParaRPr lang="en-US" sz="22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#9Slide05 Aquarelle" panose="02040603050506020204" pitchFamily="18" charset="0"/>
              <a:cs typeface="UTM Alba Matter" panose="02040603050506020204" charset="0"/>
            </a:endParaRPr>
          </a:p>
        </p:txBody>
      </p:sp>
      <p:pic>
        <p:nvPicPr>
          <p:cNvPr id="20486" name="Songs make you wanna fall in love . A love songs playlist.mp3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424338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0597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extLst>
              <a:ext uri="{FF2B5EF4-FFF2-40B4-BE49-F238E27FC236}">
                <a16:creationId xmlns:a16="http://schemas.microsoft.com/office/drawing/2014/main" id="{C9838F27-2645-4711-836C-E621C50DE16C}"/>
              </a:ext>
            </a:extLst>
          </p:cNvPr>
          <p:cNvSpPr/>
          <p:nvPr/>
        </p:nvSpPr>
        <p:spPr>
          <a:xfrm>
            <a:off x="1270221" y="163996"/>
            <a:ext cx="3786809" cy="3776870"/>
          </a:xfrm>
          <a:prstGeom prst="hear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4,56 + 5,05</a:t>
            </a:r>
            <a:endParaRPr lang="vi-VN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CEB84F-B9A9-4D1D-96ED-EEDB72F1E5BC}"/>
              </a:ext>
            </a:extLst>
          </p:cNvPr>
          <p:cNvSpPr/>
          <p:nvPr/>
        </p:nvSpPr>
        <p:spPr>
          <a:xfrm>
            <a:off x="5280660" y="781812"/>
            <a:ext cx="1453896" cy="781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9,51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6E4A75-7970-40BE-A44C-C43D3D2F180E}"/>
              </a:ext>
            </a:extLst>
          </p:cNvPr>
          <p:cNvSpPr/>
          <p:nvPr/>
        </p:nvSpPr>
        <p:spPr>
          <a:xfrm>
            <a:off x="6958187" y="781812"/>
            <a:ext cx="1453896" cy="781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9,61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694EC1-EC2D-457A-994D-0B62CBD40768}"/>
              </a:ext>
            </a:extLst>
          </p:cNvPr>
          <p:cNvSpPr/>
          <p:nvPr/>
        </p:nvSpPr>
        <p:spPr>
          <a:xfrm>
            <a:off x="6958187" y="2276856"/>
            <a:ext cx="1453896" cy="781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10,11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D5B696-4EF2-4536-A7EF-FDE5F5D67CDC}"/>
              </a:ext>
            </a:extLst>
          </p:cNvPr>
          <p:cNvSpPr/>
          <p:nvPr/>
        </p:nvSpPr>
        <p:spPr>
          <a:xfrm>
            <a:off x="5280660" y="2276856"/>
            <a:ext cx="1453896" cy="781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10,51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ction Button: Go Hom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0CD7802-DF1A-469C-8A73-D66CB9B5AD7B}"/>
              </a:ext>
            </a:extLst>
          </p:cNvPr>
          <p:cNvSpPr/>
          <p:nvPr/>
        </p:nvSpPr>
        <p:spPr>
          <a:xfrm>
            <a:off x="7036308" y="4457700"/>
            <a:ext cx="713232" cy="68580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43A0FA-B14F-4044-95A8-487D329574AD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59BB40-67C3-41D0-A99D-86F7AB47FA34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517044E-3A43-47BF-BB03-5425E6F92FD9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D1551E-9B9A-40D1-AD09-6773E3FE5167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5EC6E80-C854-4F6B-A70E-75DE544C1084}"/>
              </a:ext>
            </a:extLst>
          </p:cNvPr>
          <p:cNvSpPr/>
          <p:nvPr/>
        </p:nvSpPr>
        <p:spPr>
          <a:xfrm>
            <a:off x="252255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B14BBF0-BD60-4D7C-9BE5-F9614A8DF577}"/>
              </a:ext>
            </a:extLst>
          </p:cNvPr>
          <p:cNvSpPr/>
          <p:nvPr/>
        </p:nvSpPr>
        <p:spPr>
          <a:xfrm>
            <a:off x="255336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1A66689-EE19-4DC9-9B78-87CE71D78C6C}"/>
              </a:ext>
            </a:extLst>
          </p:cNvPr>
          <p:cNvSpPr/>
          <p:nvPr/>
        </p:nvSpPr>
        <p:spPr>
          <a:xfrm>
            <a:off x="265077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78EB2F6-B60F-4909-88D7-ECF56D2F30E6}"/>
              </a:ext>
            </a:extLst>
          </p:cNvPr>
          <p:cNvSpPr/>
          <p:nvPr/>
        </p:nvSpPr>
        <p:spPr>
          <a:xfrm>
            <a:off x="252255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6B5238-C00E-4514-9C26-33C64D49AA0A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3EFEDE4-CB90-41B2-B680-334EC7DDC673}"/>
              </a:ext>
            </a:extLst>
          </p:cNvPr>
          <p:cNvSpPr/>
          <p:nvPr/>
        </p:nvSpPr>
        <p:spPr>
          <a:xfrm>
            <a:off x="245595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4DF61B0-F88D-4C48-894A-70E6BB25780A}"/>
              </a:ext>
            </a:extLst>
          </p:cNvPr>
          <p:cNvSpPr/>
          <p:nvPr/>
        </p:nvSpPr>
        <p:spPr>
          <a:xfrm>
            <a:off x="260207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rt 4">
            <a:extLst>
              <a:ext uri="{FF2B5EF4-FFF2-40B4-BE49-F238E27FC236}">
                <a16:creationId xmlns:a16="http://schemas.microsoft.com/office/drawing/2014/main" id="{D693091F-06F5-4653-91EE-A4DA9533D7D4}"/>
              </a:ext>
            </a:extLst>
          </p:cNvPr>
          <p:cNvSpPr/>
          <p:nvPr/>
        </p:nvSpPr>
        <p:spPr>
          <a:xfrm>
            <a:off x="1179874" y="683315"/>
            <a:ext cx="3786809" cy="3776870"/>
          </a:xfrm>
          <a:prstGeom prst="hear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16,06 + 4,14</a:t>
            </a:r>
            <a:endParaRPr lang="vi-VN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E8570A-9759-462E-AD14-33A87F7D0862}"/>
              </a:ext>
            </a:extLst>
          </p:cNvPr>
          <p:cNvSpPr/>
          <p:nvPr/>
        </p:nvSpPr>
        <p:spPr>
          <a:xfrm>
            <a:off x="5294376" y="1248156"/>
            <a:ext cx="1453896" cy="7818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20,10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1347CD-A83A-4FF6-9761-14CB0E24C38F}"/>
              </a:ext>
            </a:extLst>
          </p:cNvPr>
          <p:cNvSpPr/>
          <p:nvPr/>
        </p:nvSpPr>
        <p:spPr>
          <a:xfrm>
            <a:off x="6971903" y="1248156"/>
            <a:ext cx="1453896" cy="7818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20,01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E6E6D-652F-4594-997C-834BE2E72820}"/>
              </a:ext>
            </a:extLst>
          </p:cNvPr>
          <p:cNvSpPr/>
          <p:nvPr/>
        </p:nvSpPr>
        <p:spPr>
          <a:xfrm>
            <a:off x="6971903" y="2743200"/>
            <a:ext cx="1453896" cy="7818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20,11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DCAEDF-00E2-4038-A0CD-4609508F4288}"/>
              </a:ext>
            </a:extLst>
          </p:cNvPr>
          <p:cNvSpPr/>
          <p:nvPr/>
        </p:nvSpPr>
        <p:spPr>
          <a:xfrm>
            <a:off x="5294376" y="2743200"/>
            <a:ext cx="1453896" cy="7818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20,20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ction Button: Go Home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341EB0B-7F5A-4E32-A3C9-8120432A612C}"/>
              </a:ext>
            </a:extLst>
          </p:cNvPr>
          <p:cNvSpPr/>
          <p:nvPr/>
        </p:nvSpPr>
        <p:spPr>
          <a:xfrm>
            <a:off x="7036308" y="4457700"/>
            <a:ext cx="713232" cy="68580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75E30F-9453-4490-B8B7-3AABA1CDAEE9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3173ED-976A-4B12-8FA0-772E64694A22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A5DB200-9D06-42E4-BF32-DE3046D47006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6C2859-BE84-4B70-8B69-891F446F6084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6A6C82-1CC2-4EC7-AB7E-B7E1A5576401}"/>
              </a:ext>
            </a:extLst>
          </p:cNvPr>
          <p:cNvSpPr/>
          <p:nvPr/>
        </p:nvSpPr>
        <p:spPr>
          <a:xfrm>
            <a:off x="249174" y="56902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6C3D95-956F-4C9D-B201-CEE842CADDB6}"/>
              </a:ext>
            </a:extLst>
          </p:cNvPr>
          <p:cNvSpPr/>
          <p:nvPr/>
        </p:nvSpPr>
        <p:spPr>
          <a:xfrm>
            <a:off x="249174" y="63760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C640B3-CD0C-468E-A43E-927C561AD74A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FD4969-05D6-4DF8-8F02-1F97DF449B4C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586E02A-4FC0-408B-97E7-6C76E5B164F1}"/>
              </a:ext>
            </a:extLst>
          </p:cNvPr>
          <p:cNvSpPr/>
          <p:nvPr/>
        </p:nvSpPr>
        <p:spPr>
          <a:xfrm>
            <a:off x="249174" y="63760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72A081D-98D1-4AE9-B4AE-6D0F3EB61099}"/>
              </a:ext>
            </a:extLst>
          </p:cNvPr>
          <p:cNvSpPr/>
          <p:nvPr/>
        </p:nvSpPr>
        <p:spPr>
          <a:xfrm>
            <a:off x="249174" y="77476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D411016-302C-404F-8432-62CA03EBDED1}"/>
              </a:ext>
            </a:extLst>
          </p:cNvPr>
          <p:cNvSpPr/>
          <p:nvPr/>
        </p:nvSpPr>
        <p:spPr>
          <a:xfrm>
            <a:off x="259213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4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350" y="912813"/>
            <a:ext cx="2884488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863600"/>
            <a:ext cx="5449887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2987675"/>
            <a:ext cx="535305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/>
          </p:cNvPr>
          <p:cNvSpPr/>
          <p:nvPr/>
        </p:nvSpPr>
        <p:spPr>
          <a:xfrm>
            <a:off x="2887663" y="1627188"/>
            <a:ext cx="4745037" cy="923925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defTabSz="914400">
              <a:defRPr/>
            </a:pP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39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8D234B-4D62-4C94-9DE0-4DD0B45CD9D1}"/>
              </a:ext>
            </a:extLst>
          </p:cNvPr>
          <p:cNvSpPr txBox="1"/>
          <p:nvPr/>
        </p:nvSpPr>
        <p:spPr>
          <a:xfrm>
            <a:off x="1288021" y="772645"/>
            <a:ext cx="6302752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296E5-FB81-453F-A00B-64BF60762F3F}"/>
              </a:ext>
            </a:extLst>
          </p:cNvPr>
          <p:cNvSpPr txBox="1"/>
          <p:nvPr/>
        </p:nvSpPr>
        <p:spPr>
          <a:xfrm>
            <a:off x="1288021" y="2162005"/>
            <a:ext cx="6402960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36,12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+ 9,09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19B5A770-72C0-48A9-BD01-F81DC0FFB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659" y="2890793"/>
            <a:ext cx="1251196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 smtClean="0">
                <a:latin typeface="VNI-Times" pitchFamily="2" charset="0"/>
              </a:rPr>
              <a:t>36</a:t>
            </a:r>
            <a:r>
              <a:rPr lang="en-US" altLang="vi-VN" sz="2800" dirty="0" smtClean="0">
                <a:latin typeface="VNI-Times" pitchFamily="2" charset="0"/>
              </a:rPr>
              <a:t>,12 </a:t>
            </a:r>
            <a:endParaRPr lang="en-US" altLang="vi-VN" sz="2800" dirty="0">
              <a:latin typeface="VNI-Times" pitchFamily="2" charset="0"/>
            </a:endParaRPr>
          </a:p>
          <a:p>
            <a:pPr algn="l" eaLnBrk="1" hangingPunct="1"/>
            <a:r>
              <a:rPr lang="en-US" altLang="vi-VN" sz="2800" dirty="0" smtClean="0">
                <a:latin typeface="VNI-Times" pitchFamily="2" charset="0"/>
              </a:rPr>
              <a:t>  9</a:t>
            </a:r>
            <a:r>
              <a:rPr lang="en-US" altLang="vi-VN" sz="2800" dirty="0" smtClean="0">
                <a:latin typeface="VNI-Times" pitchFamily="2" charset="0"/>
              </a:rPr>
              <a:t>,09</a:t>
            </a:r>
            <a:endParaRPr lang="en-US" altLang="vi-VN" sz="2800" dirty="0">
              <a:latin typeface="VNI-Time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E1F37-7F90-4CA3-A276-4D5849228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029" y="3737147"/>
            <a:ext cx="107495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VNI-Times" pitchFamily="2" charset="0"/>
              </a:rPr>
              <a:t>4</a:t>
            </a:r>
            <a:r>
              <a:rPr lang="en-US" altLang="vi-VN" sz="2800" dirty="0" smtClean="0">
                <a:solidFill>
                  <a:srgbClr val="FF0000"/>
                </a:solidFill>
                <a:latin typeface="VNI-Times" pitchFamily="2" charset="0"/>
              </a:rPr>
              <a:t>5,21</a:t>
            </a:r>
            <a:endParaRPr lang="en-US" altLang="vi-VN" sz="2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7E867-E756-437A-8B65-0ABFDAFFF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56" y="3115659"/>
            <a:ext cx="48648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67ADA9-7787-4F3E-B4FD-8810F0AE442B}"/>
              </a:ext>
            </a:extLst>
          </p:cNvPr>
          <p:cNvCxnSpPr>
            <a:cxnSpLocks/>
          </p:cNvCxnSpPr>
          <p:nvPr/>
        </p:nvCxnSpPr>
        <p:spPr>
          <a:xfrm flipV="1">
            <a:off x="4693166" y="3765512"/>
            <a:ext cx="1191429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9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84D3E0-C689-44DA-8FA3-742C3C8F2FC3}"/>
              </a:ext>
            </a:extLst>
          </p:cNvPr>
          <p:cNvSpPr txBox="1"/>
          <p:nvPr/>
        </p:nvSpPr>
        <p:spPr>
          <a:xfrm>
            <a:off x="1666142" y="-64244"/>
            <a:ext cx="5813474" cy="9310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31A5B-47A9-49C6-B5E7-EBF5DC98C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26" y="1400837"/>
            <a:ext cx="6057900" cy="43858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b+a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5D19FD-CEBA-4B34-BF70-0815CDB8E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980024"/>
              </p:ext>
            </p:extLst>
          </p:nvPr>
        </p:nvGraphicFramePr>
        <p:xfrm>
          <a:off x="232526" y="1883920"/>
          <a:ext cx="8610849" cy="3101439"/>
        </p:xfrm>
        <a:graphic>
          <a:graphicData uri="http://schemas.openxmlformats.org/drawingml/2006/table">
            <a:tbl>
              <a:tblPr/>
              <a:tblGrid>
                <a:gridCol w="1195441">
                  <a:extLst>
                    <a:ext uri="{9D8B030D-6E8A-4147-A177-3AD203B41FA5}">
                      <a16:colId xmlns:a16="http://schemas.microsoft.com/office/drawing/2014/main" val="1520931"/>
                    </a:ext>
                  </a:extLst>
                </a:gridCol>
                <a:gridCol w="2367419">
                  <a:extLst>
                    <a:ext uri="{9D8B030D-6E8A-4147-A177-3AD203B41FA5}">
                      <a16:colId xmlns:a16="http://schemas.microsoft.com/office/drawing/2014/main" val="1711485064"/>
                    </a:ext>
                  </a:extLst>
                </a:gridCol>
                <a:gridCol w="2455102">
                  <a:extLst>
                    <a:ext uri="{9D8B030D-6E8A-4147-A177-3AD203B41FA5}">
                      <a16:colId xmlns:a16="http://schemas.microsoft.com/office/drawing/2014/main" val="4161161225"/>
                    </a:ext>
                  </a:extLst>
                </a:gridCol>
                <a:gridCol w="2592887">
                  <a:extLst>
                    <a:ext uri="{9D8B030D-6E8A-4147-A177-3AD203B41FA5}">
                      <a16:colId xmlns:a16="http://schemas.microsoft.com/office/drawing/2014/main" val="3334011552"/>
                    </a:ext>
                  </a:extLst>
                </a:gridCol>
              </a:tblGrid>
              <a:tr h="59623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355094"/>
                  </a:ext>
                </a:extLst>
              </a:tr>
              <a:tr h="57619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479578"/>
                  </a:ext>
                </a:extLst>
              </a:tr>
              <a:tr h="90187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02802"/>
                  </a:ext>
                </a:extLst>
              </a:tr>
              <a:tr h="102713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2388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E630E3-1810-4003-B84E-4DA931FE3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53" y="1995599"/>
            <a:ext cx="42862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03DAA-A175-4521-A450-4D235467A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179" y="4226727"/>
            <a:ext cx="244783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6,24 + 5,7 = </a:t>
            </a:r>
            <a:r>
              <a:rPr lang="en-US" altLang="vi-VN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11,94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6F9D1E-C3F6-4B8A-9C91-346C225F8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966" y="2500896"/>
            <a:ext cx="10287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4,36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84C15-2D31-4F10-A397-A2249464F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03" y="4245138"/>
            <a:ext cx="107623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b +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2615A-14B4-489E-B7C3-8447FECF9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68" y="3245534"/>
            <a:ext cx="95216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a + 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058561-084E-4DFF-BB4D-2D2B4EE9B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41" y="3275535"/>
            <a:ext cx="22922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5,7 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+6,24=</a:t>
            </a:r>
            <a:r>
              <a:rPr lang="en-US" altLang="vi-VN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11,94.</a:t>
            </a:r>
            <a:endParaRPr lang="en-US" altLang="vi-VN" sz="2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FF60B8-83A2-40B6-A177-8BDD0C7EC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507" y="2489732"/>
            <a:ext cx="111442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6,24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DB369C-0C30-4E06-A9A5-DB09509D0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802" y="1881171"/>
            <a:ext cx="77152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5,7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D40A7A-88CA-4A8C-8BF4-4BD3D2CE6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966" y="1972454"/>
            <a:ext cx="10287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14,9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C725F3-1C5D-48D6-AAC4-711BC74C2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716" y="3285338"/>
            <a:ext cx="178572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14,9 + 4,36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123C84-11BE-45BC-94F1-DCBAED9EA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016" y="4221659"/>
            <a:ext cx="17716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4,36 +14,9 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D0DD3C-ADEA-4F38-8F1D-E09598C2D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372" y="2488370"/>
            <a:ext cx="10287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3,09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5FBCAC-A0D7-4A76-AC83-C8D263B9C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9846" y="1959928"/>
            <a:ext cx="10287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0,53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17E8C2-A4F0-4A6D-BBBE-B4AA4D4EB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635" y="3251423"/>
            <a:ext cx="173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0,53 +3,09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6A12B2-2B77-439C-973C-87F21E092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247" y="4234184"/>
            <a:ext cx="198693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3,09 + 0,53 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4FE1C3-8950-4447-88A3-21F969FE9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731" y="2513422"/>
            <a:ext cx="51435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F27116-462A-488D-936B-1C4A2EBE09AC}"/>
              </a:ext>
            </a:extLst>
          </p:cNvPr>
          <p:cNvSpPr txBox="1"/>
          <p:nvPr/>
        </p:nvSpPr>
        <p:spPr>
          <a:xfrm>
            <a:off x="5430044" y="3260063"/>
            <a:ext cx="85359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19,26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D7C992-1B2B-4E65-9C47-C482CA60AF69}"/>
              </a:ext>
            </a:extLst>
          </p:cNvPr>
          <p:cNvSpPr txBox="1"/>
          <p:nvPr/>
        </p:nvSpPr>
        <p:spPr>
          <a:xfrm>
            <a:off x="5432406" y="4226698"/>
            <a:ext cx="100597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19,26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EC27C7-5A01-48A1-9D68-84D3D39E88A9}"/>
              </a:ext>
            </a:extLst>
          </p:cNvPr>
          <p:cNvSpPr txBox="1"/>
          <p:nvPr/>
        </p:nvSpPr>
        <p:spPr>
          <a:xfrm>
            <a:off x="8010648" y="4224698"/>
            <a:ext cx="8001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3,62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16B8FE-7018-4C6F-9359-DFDE6000501E}"/>
              </a:ext>
            </a:extLst>
          </p:cNvPr>
          <p:cNvSpPr txBox="1"/>
          <p:nvPr/>
        </p:nvSpPr>
        <p:spPr>
          <a:xfrm>
            <a:off x="7984827" y="3245560"/>
            <a:ext cx="8001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3,62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7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/>
      <p:bldP spid="25" grpId="0"/>
      <p:bldP spid="26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8">
            <a:extLst>
              <a:ext uri="{FF2B5EF4-FFF2-40B4-BE49-F238E27FC236}">
                <a16:creationId xmlns:a16="http://schemas.microsoft.com/office/drawing/2014/main" id="{ACED1C59-140F-4C02-9522-E7B820D5E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23" y="3474274"/>
            <a:ext cx="8020635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0A00B7-CC4C-448A-BBB8-72D38BE64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66" y="3455785"/>
            <a:ext cx="6987956" cy="500137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a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D4118C-80B1-4061-AA04-048B79330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965" y="4539769"/>
            <a:ext cx="2678209" cy="5001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latin typeface="VNI-Times" pitchFamily="2" charset="0"/>
              </a:rPr>
              <a:t>a + b = b + a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BB5D19FD-CEBA-4B34-BF70-0815CDB8E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794548"/>
              </p:ext>
            </p:extLst>
          </p:nvPr>
        </p:nvGraphicFramePr>
        <p:xfrm>
          <a:off x="232526" y="280592"/>
          <a:ext cx="8610849" cy="3101439"/>
        </p:xfrm>
        <a:graphic>
          <a:graphicData uri="http://schemas.openxmlformats.org/drawingml/2006/table">
            <a:tbl>
              <a:tblPr/>
              <a:tblGrid>
                <a:gridCol w="1195441">
                  <a:extLst>
                    <a:ext uri="{9D8B030D-6E8A-4147-A177-3AD203B41FA5}">
                      <a16:colId xmlns:a16="http://schemas.microsoft.com/office/drawing/2014/main" val="1520931"/>
                    </a:ext>
                  </a:extLst>
                </a:gridCol>
                <a:gridCol w="2367419">
                  <a:extLst>
                    <a:ext uri="{9D8B030D-6E8A-4147-A177-3AD203B41FA5}">
                      <a16:colId xmlns:a16="http://schemas.microsoft.com/office/drawing/2014/main" val="1711485064"/>
                    </a:ext>
                  </a:extLst>
                </a:gridCol>
                <a:gridCol w="2455102">
                  <a:extLst>
                    <a:ext uri="{9D8B030D-6E8A-4147-A177-3AD203B41FA5}">
                      <a16:colId xmlns:a16="http://schemas.microsoft.com/office/drawing/2014/main" val="4161161225"/>
                    </a:ext>
                  </a:extLst>
                </a:gridCol>
                <a:gridCol w="2592887">
                  <a:extLst>
                    <a:ext uri="{9D8B030D-6E8A-4147-A177-3AD203B41FA5}">
                      <a16:colId xmlns:a16="http://schemas.microsoft.com/office/drawing/2014/main" val="3334011552"/>
                    </a:ext>
                  </a:extLst>
                </a:gridCol>
              </a:tblGrid>
              <a:tr h="59623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355094"/>
                  </a:ext>
                </a:extLst>
              </a:tr>
              <a:tr h="57619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479578"/>
                  </a:ext>
                </a:extLst>
              </a:tr>
              <a:tr h="90187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02802"/>
                  </a:ext>
                </a:extLst>
              </a:tr>
              <a:tr h="102713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238836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CBE630E3-1810-4003-B84E-4DA931FE3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53" y="392271"/>
            <a:ext cx="42862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D03DAA-A175-4521-A450-4D235467A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179" y="2723607"/>
            <a:ext cx="244783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6,24 + 5,7 = </a:t>
            </a:r>
            <a:r>
              <a:rPr lang="en-US" altLang="vi-VN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11,94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6F9D1E-C3F6-4B8A-9C91-346C225F8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966" y="897568"/>
            <a:ext cx="10287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4,36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484C15-2D31-4F10-A397-A2249464F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03" y="2742018"/>
            <a:ext cx="107623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b + 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D2615A-14B4-489E-B7C3-8447FECF9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68" y="1742414"/>
            <a:ext cx="95216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a + 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058561-084E-4DFF-BB4D-2D2B4EE9B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41" y="1772415"/>
            <a:ext cx="22922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5,7 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+6,24=</a:t>
            </a:r>
            <a:r>
              <a:rPr lang="en-US" altLang="vi-VN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11,94.</a:t>
            </a:r>
            <a:endParaRPr lang="en-US" altLang="vi-VN" sz="2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FF60B8-83A2-40B6-A177-8BDD0C7EC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507" y="886404"/>
            <a:ext cx="111442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6,24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DB369C-0C30-4E06-A9A5-DB09509D0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802" y="277843"/>
            <a:ext cx="77152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5,7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D40A7A-88CA-4A8C-8BF4-4BD3D2CE6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966" y="369126"/>
            <a:ext cx="10287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14,9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C725F3-1C5D-48D6-AAC4-711BC74C2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716" y="1782218"/>
            <a:ext cx="178572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14,9 + 4,36 =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3123C84-11BE-45BC-94F1-DCBAED9EA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016" y="2718539"/>
            <a:ext cx="17716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4,36 +14,9 =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AD0DD3C-ADEA-4F38-8F1D-E09598C2D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372" y="885042"/>
            <a:ext cx="10287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3,09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5FBCAC-A0D7-4A76-AC83-C8D263B9C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9846" y="356600"/>
            <a:ext cx="10287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0,53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17E8C2-A4F0-4A6D-BBBE-B4AA4D4EB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635" y="1748303"/>
            <a:ext cx="173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0,53 +3,09 =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6A12B2-2B77-439C-973C-87F21E092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247" y="2731064"/>
            <a:ext cx="198693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3,09 + 0,53 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4FE1C3-8950-4447-88A3-21F969FE9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731" y="910094"/>
            <a:ext cx="51435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2F27116-462A-488D-936B-1C4A2EBE09AC}"/>
              </a:ext>
            </a:extLst>
          </p:cNvPr>
          <p:cNvSpPr txBox="1"/>
          <p:nvPr/>
        </p:nvSpPr>
        <p:spPr>
          <a:xfrm>
            <a:off x="5430044" y="1756943"/>
            <a:ext cx="85359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19,26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AD7C992-1B2B-4E65-9C47-C482CA60AF69}"/>
              </a:ext>
            </a:extLst>
          </p:cNvPr>
          <p:cNvSpPr txBox="1"/>
          <p:nvPr/>
        </p:nvSpPr>
        <p:spPr>
          <a:xfrm>
            <a:off x="5432406" y="2723578"/>
            <a:ext cx="100597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19,26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EC27C7-5A01-48A1-9D68-84D3D39E88A9}"/>
              </a:ext>
            </a:extLst>
          </p:cNvPr>
          <p:cNvSpPr txBox="1"/>
          <p:nvPr/>
        </p:nvSpPr>
        <p:spPr>
          <a:xfrm>
            <a:off x="8010648" y="2721578"/>
            <a:ext cx="8001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3,62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D16B8FE-7018-4C6F-9359-DFDE6000501E}"/>
              </a:ext>
            </a:extLst>
          </p:cNvPr>
          <p:cNvSpPr txBox="1"/>
          <p:nvPr/>
        </p:nvSpPr>
        <p:spPr>
          <a:xfrm>
            <a:off x="7984827" y="1742440"/>
            <a:ext cx="8001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3,62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1" grpId="1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F5338EB5-EEC1-4BAC-881F-ACAD0E152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45" y="235135"/>
            <a:ext cx="7985001" cy="931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B88FAE6C-373B-4D13-8F4D-DD0273530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84" y="1193741"/>
            <a:ext cx="2926839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>
                <a:latin typeface="VNI-Times" pitchFamily="2" charset="0"/>
              </a:rPr>
              <a:t>a) 9,46 + 3,8;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A2B411B8-EE02-4715-B66A-C2F1924C3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127" y="1193741"/>
            <a:ext cx="279548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>
                <a:latin typeface="VNI-Times" pitchFamily="2" charset="0"/>
              </a:rPr>
              <a:t>b</a:t>
            </a:r>
            <a:r>
              <a:rPr lang="en-US" altLang="vi-VN" sz="2800" dirty="0" smtClean="0">
                <a:latin typeface="VNI-Times" pitchFamily="2" charset="0"/>
              </a:rPr>
              <a:t>) 45,08 </a:t>
            </a:r>
            <a:r>
              <a:rPr lang="en-US" altLang="vi-VN" sz="2800" dirty="0">
                <a:latin typeface="VNI-Times" pitchFamily="2" charset="0"/>
              </a:rPr>
              <a:t>+ </a:t>
            </a:r>
            <a:r>
              <a:rPr lang="en-US" altLang="vi-VN" sz="2800" dirty="0" smtClean="0">
                <a:latin typeface="VNI-Times" pitchFamily="2" charset="0"/>
              </a:rPr>
              <a:t>24,97;</a:t>
            </a:r>
            <a:endParaRPr lang="en-US" altLang="vi-VN" sz="2800" dirty="0">
              <a:latin typeface="VNI-Times" pitchFamily="2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9B5A770-72C0-48A9-BD01-F81DC0FFB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85" y="1633493"/>
            <a:ext cx="946919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>
                <a:latin typeface="VNI-Times" pitchFamily="2" charset="0"/>
              </a:rPr>
              <a:t>9,46 </a:t>
            </a:r>
          </a:p>
          <a:p>
            <a:pPr algn="l" eaLnBrk="1" hangingPunct="1"/>
            <a:r>
              <a:rPr lang="en-US" altLang="vi-VN" sz="2800" dirty="0">
                <a:latin typeface="VNI-Times" pitchFamily="2" charset="0"/>
              </a:rPr>
              <a:t>3,8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A7C615D2-4D59-4094-992A-A86CAD1EA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645" y="3463441"/>
            <a:ext cx="946919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>
                <a:latin typeface="VNI-Times" pitchFamily="2" charset="0"/>
              </a:rPr>
              <a:t>3,8</a:t>
            </a:r>
          </a:p>
          <a:p>
            <a:pPr algn="l" eaLnBrk="1" hangingPunct="1"/>
            <a:r>
              <a:rPr lang="en-US" altLang="vi-VN" sz="2800" dirty="0">
                <a:latin typeface="VNI-Times" pitchFamily="2" charset="0"/>
              </a:rPr>
              <a:t>9,46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422A5BFE-1EDA-45E3-B699-8572AC323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78" y="1599552"/>
            <a:ext cx="1166234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 smtClean="0">
                <a:latin typeface="VNI-Times" pitchFamily="2" charset="0"/>
              </a:rPr>
              <a:t>45</a:t>
            </a:r>
            <a:r>
              <a:rPr lang="en-US" altLang="vi-VN" sz="2800" dirty="0" smtClean="0">
                <a:latin typeface="VNI-Times" pitchFamily="2" charset="0"/>
              </a:rPr>
              <a:t>,08</a:t>
            </a:r>
            <a:endParaRPr lang="en-US" altLang="vi-VN" sz="2800" dirty="0">
              <a:latin typeface="VNI-Times" pitchFamily="2" charset="0"/>
            </a:endParaRPr>
          </a:p>
          <a:p>
            <a:pPr algn="l" eaLnBrk="1" hangingPunct="1"/>
            <a:r>
              <a:rPr lang="en-US" altLang="vi-VN" sz="2800" dirty="0" smtClean="0">
                <a:latin typeface="VNI-Times" pitchFamily="2" charset="0"/>
              </a:rPr>
              <a:t>24</a:t>
            </a:r>
            <a:r>
              <a:rPr lang="en-US" altLang="vi-VN" sz="2800" dirty="0" smtClean="0">
                <a:latin typeface="VNI-Times" pitchFamily="2" charset="0"/>
              </a:rPr>
              <a:t>,97</a:t>
            </a:r>
            <a:endParaRPr lang="en-US" altLang="vi-VN" sz="2800" dirty="0">
              <a:latin typeface="VNI-Times" pitchFamily="2" charset="0"/>
            </a:endParaRP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B2BC9C5F-F85A-4AB1-80D1-CDE7C800D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104" y="3481320"/>
            <a:ext cx="1033002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 smtClean="0">
                <a:latin typeface="VNI-Times" pitchFamily="2" charset="0"/>
              </a:rPr>
              <a:t>24</a:t>
            </a:r>
            <a:r>
              <a:rPr lang="en-US" altLang="vi-VN" sz="2800" dirty="0" smtClean="0">
                <a:latin typeface="VNI-Times" pitchFamily="2" charset="0"/>
              </a:rPr>
              <a:t>,97</a:t>
            </a:r>
            <a:endParaRPr lang="en-US" altLang="vi-VN" sz="2800" dirty="0">
              <a:latin typeface="VNI-Times" pitchFamily="2" charset="0"/>
            </a:endParaRPr>
          </a:p>
          <a:p>
            <a:pPr algn="l" eaLnBrk="1" hangingPunct="1"/>
            <a:r>
              <a:rPr lang="en-US" altLang="vi-VN" sz="2800" dirty="0" smtClean="0">
                <a:latin typeface="VNI-Times" pitchFamily="2" charset="0"/>
              </a:rPr>
              <a:t>45</a:t>
            </a:r>
            <a:r>
              <a:rPr lang="en-US" altLang="vi-VN" sz="2800" dirty="0" smtClean="0">
                <a:latin typeface="VNI-Times" pitchFamily="2" charset="0"/>
              </a:rPr>
              <a:t>,08</a:t>
            </a:r>
            <a:endParaRPr lang="en-US" altLang="vi-VN" sz="2800" dirty="0">
              <a:latin typeface="VNI-Time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A906DD-D1B3-445F-BF2C-63A1D5484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09" y="3068547"/>
            <a:ext cx="172167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A4FE64-49A6-4A72-B5AD-3AAF92595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005" y="3068547"/>
            <a:ext cx="172167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CE1F37-7F90-4CA3-A276-4D5849228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517" y="2459065"/>
            <a:ext cx="107495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VNI-Times" pitchFamily="2" charset="0"/>
              </a:rPr>
              <a:t>13,26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AC4524-1C55-40F6-B4C2-CD0583E89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56" y="4273309"/>
            <a:ext cx="103300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 smtClean="0">
                <a:solidFill>
                  <a:srgbClr val="FF0000"/>
                </a:solidFill>
                <a:latin typeface="VNI-Times" pitchFamily="2" charset="0"/>
              </a:rPr>
              <a:t>70</a:t>
            </a:r>
            <a:r>
              <a:rPr lang="en-US" altLang="vi-VN" sz="2800" dirty="0" smtClean="0">
                <a:solidFill>
                  <a:srgbClr val="FF0000"/>
                </a:solidFill>
                <a:latin typeface="VNI-Times" pitchFamily="2" charset="0"/>
              </a:rPr>
              <a:t>,05</a:t>
            </a:r>
            <a:endParaRPr lang="en-US" altLang="vi-VN" sz="2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86051E-70DE-431C-8AC6-25501D4B3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432" y="4287219"/>
            <a:ext cx="163558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VNI-Times" pitchFamily="2" charset="0"/>
              </a:rPr>
              <a:t>13,26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FA5BDC-1E44-4762-B926-34EC0F772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78" y="2455840"/>
            <a:ext cx="163558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 smtClean="0">
                <a:solidFill>
                  <a:srgbClr val="FF0000"/>
                </a:solidFill>
                <a:latin typeface="VNI-Times" pitchFamily="2" charset="0"/>
              </a:rPr>
              <a:t>70,05</a:t>
            </a:r>
            <a:endParaRPr lang="en-US" altLang="vi-VN" sz="2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848928-F71E-43B7-88D3-0BC1BD48B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094" y="1804491"/>
            <a:ext cx="43759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07E867-E756-437A-8B65-0ABFDAFFF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482" y="1858359"/>
            <a:ext cx="48648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F42512-255F-4357-80DD-7FEADC922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990" y="3704089"/>
            <a:ext cx="43759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998364-DC13-47C1-92F9-50AB1F742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7" y="3684592"/>
            <a:ext cx="43759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67ADA9-7787-4F3E-B4FD-8810F0AE442B}"/>
              </a:ext>
            </a:extLst>
          </p:cNvPr>
          <p:cNvCxnSpPr>
            <a:cxnSpLocks/>
          </p:cNvCxnSpPr>
          <p:nvPr/>
        </p:nvCxnSpPr>
        <p:spPr>
          <a:xfrm flipV="1">
            <a:off x="1025173" y="2487430"/>
            <a:ext cx="1191429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7AF28F7-D6F5-4653-98AC-453EAC35A9F4}"/>
              </a:ext>
            </a:extLst>
          </p:cNvPr>
          <p:cNvCxnSpPr/>
          <p:nvPr/>
        </p:nvCxnSpPr>
        <p:spPr>
          <a:xfrm flipV="1">
            <a:off x="980784" y="4316736"/>
            <a:ext cx="1191429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CBB4D11-8642-468A-8072-59B83CAC7E75}"/>
              </a:ext>
            </a:extLst>
          </p:cNvPr>
          <p:cNvCxnSpPr/>
          <p:nvPr/>
        </p:nvCxnSpPr>
        <p:spPr>
          <a:xfrm flipV="1">
            <a:off x="3769418" y="2480890"/>
            <a:ext cx="1191429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EB934A0-04C5-4778-8471-A405ED1AA20E}"/>
              </a:ext>
            </a:extLst>
          </p:cNvPr>
          <p:cNvCxnSpPr/>
          <p:nvPr/>
        </p:nvCxnSpPr>
        <p:spPr>
          <a:xfrm flipV="1">
            <a:off x="3729355" y="4337321"/>
            <a:ext cx="1191429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5">
            <a:extLst>
              <a:ext uri="{FF2B5EF4-FFF2-40B4-BE49-F238E27FC236}">
                <a16:creationId xmlns:a16="http://schemas.microsoft.com/office/drawing/2014/main" id="{A2B411B8-EE02-4715-B66A-C2F1924C3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573" y="1193741"/>
            <a:ext cx="256957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>
                <a:latin typeface="VNI-Times" pitchFamily="2" charset="0"/>
              </a:rPr>
              <a:t>c) 0,07 + 0,09;</a:t>
            </a:r>
          </a:p>
        </p:txBody>
      </p:sp>
      <p:sp>
        <p:nvSpPr>
          <p:cNvPr id="28" name="TextBox 21">
            <a:extLst>
              <a:ext uri="{FF2B5EF4-FFF2-40B4-BE49-F238E27FC236}">
                <a16:creationId xmlns:a16="http://schemas.microsoft.com/office/drawing/2014/main" id="{422A5BFE-1EDA-45E3-B699-8572AC323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24" y="1599552"/>
            <a:ext cx="946919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>
                <a:latin typeface="VNI-Times" pitchFamily="2" charset="0"/>
              </a:rPr>
              <a:t>0,07</a:t>
            </a:r>
          </a:p>
          <a:p>
            <a:pPr algn="l" eaLnBrk="1" hangingPunct="1"/>
            <a:r>
              <a:rPr lang="en-US" altLang="vi-VN" sz="2800" dirty="0">
                <a:latin typeface="VNI-Times" pitchFamily="2" charset="0"/>
              </a:rPr>
              <a:t>0,09</a:t>
            </a:r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id="{B2BC9C5F-F85A-4AB1-80D1-CDE7C800D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550" y="3481320"/>
            <a:ext cx="1033002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>
                <a:latin typeface="VNI-Times" pitchFamily="2" charset="0"/>
              </a:rPr>
              <a:t>0,09</a:t>
            </a:r>
          </a:p>
          <a:p>
            <a:pPr algn="l" eaLnBrk="1" hangingPunct="1"/>
            <a:r>
              <a:rPr lang="en-US" altLang="vi-VN" sz="2800" dirty="0">
                <a:latin typeface="VNI-Times" pitchFamily="2" charset="0"/>
              </a:rPr>
              <a:t>0,07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AC4524-1C55-40F6-B4C2-CD0583E89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02" y="4273309"/>
            <a:ext cx="103300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VNI-Times" pitchFamily="2" charset="0"/>
              </a:rPr>
              <a:t>0,16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FA5BDC-1E44-4762-B926-34EC0F772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24" y="2455840"/>
            <a:ext cx="163558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VNI-Times" pitchFamily="2" charset="0"/>
              </a:rPr>
              <a:t>0,16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848928-F71E-43B7-88D3-0BC1BD48B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3540" y="1804491"/>
            <a:ext cx="43759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F42512-255F-4357-80DD-7FEADC922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436" y="3704089"/>
            <a:ext cx="43759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CBB4D11-8642-468A-8072-59B83CAC7E75}"/>
              </a:ext>
            </a:extLst>
          </p:cNvPr>
          <p:cNvCxnSpPr/>
          <p:nvPr/>
        </p:nvCxnSpPr>
        <p:spPr>
          <a:xfrm flipV="1">
            <a:off x="6953864" y="2480890"/>
            <a:ext cx="1191429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EB934A0-04C5-4778-8471-A405ED1AA20E}"/>
              </a:ext>
            </a:extLst>
          </p:cNvPr>
          <p:cNvCxnSpPr/>
          <p:nvPr/>
        </p:nvCxnSpPr>
        <p:spPr>
          <a:xfrm flipV="1">
            <a:off x="6913801" y="4337321"/>
            <a:ext cx="1191429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0A4FE64-49A6-4A72-B5AD-3AAF92595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601" y="3071015"/>
            <a:ext cx="172167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7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24" grpId="0"/>
      <p:bldP spid="25" grpId="0"/>
      <p:bldP spid="26" grpId="0"/>
      <p:bldP spid="27" grpId="0"/>
      <p:bldP spid="23" grpId="0"/>
      <p:bldP spid="28" grpId="0"/>
      <p:bldP spid="29" grpId="0"/>
      <p:bldP spid="33" grpId="0"/>
      <p:bldP spid="35" grpId="0"/>
      <p:bldP spid="37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3A0EDF-AE26-4B71-8672-49DC4CA30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28" y="290731"/>
            <a:ext cx="8128686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800" b="1" dirty="0">
                <a:latin typeface="+mj-lt"/>
              </a:rPr>
              <a:t>3. Một hình chữ nhật có chiều rộng 16,34m, chiều dài hơn chiều rộng 8,32m. Tính chu vi hình chữ nhật đó.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86C40-5544-4FD6-891E-81E678014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032" y="1684238"/>
            <a:ext cx="1589011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0F1F8C-AC98-4684-B476-3084CDADB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439" y="1612149"/>
            <a:ext cx="143767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25CD0D-1C4F-4D68-9390-1E3D6197A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59" y="3237716"/>
            <a:ext cx="1661093" cy="50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AAC8F-3B71-4A1E-A004-680ADD81B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74" y="2294110"/>
            <a:ext cx="234568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C7C5BF-7B64-4355-94C8-82FF34BEE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996" y="2091104"/>
            <a:ext cx="514536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9F966E-8233-4566-8909-AC18B1DE9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746" y="2502993"/>
            <a:ext cx="452997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16,34 + 8,32 = 24,66 (m)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BB669D-A552-474F-9AF9-A2125BF8D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996" y="3088700"/>
            <a:ext cx="461569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90CE31-4402-45EE-94F4-2A7125A64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89584"/>
            <a:ext cx="4413141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...?m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A95616-BE95-4180-826A-000DD9EC5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081" y="4023841"/>
            <a:ext cx="242135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82m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7C3638-7971-44FB-BE72-0D97E9B9F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746" y="3487785"/>
            <a:ext cx="4684254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(24,66 + 16,34) x 2 = 82 (m)</a:t>
            </a:r>
          </a:p>
        </p:txBody>
      </p:sp>
      <p:grpSp>
        <p:nvGrpSpPr>
          <p:cNvPr id="16" name="Group 44">
            <a:extLst>
              <a:ext uri="{FF2B5EF4-FFF2-40B4-BE49-F238E27FC236}">
                <a16:creationId xmlns:a16="http://schemas.microsoft.com/office/drawing/2014/main" id="{74824D6F-BF88-4C39-A4CE-2A6A743E7D03}"/>
              </a:ext>
            </a:extLst>
          </p:cNvPr>
          <p:cNvGrpSpPr>
            <a:grpSpLocks/>
          </p:cNvGrpSpPr>
          <p:nvPr/>
        </p:nvGrpSpPr>
        <p:grpSpPr bwMode="auto">
          <a:xfrm>
            <a:off x="1956318" y="2483558"/>
            <a:ext cx="1302692" cy="247437"/>
            <a:chOff x="2284412" y="4267200"/>
            <a:chExt cx="916782" cy="153194"/>
          </a:xfrm>
        </p:grpSpPr>
        <p:cxnSp>
          <p:nvCxnSpPr>
            <p:cNvPr id="17" name="Straight Connector 37">
              <a:extLst>
                <a:ext uri="{FF2B5EF4-FFF2-40B4-BE49-F238E27FC236}">
                  <a16:creationId xmlns:a16="http://schemas.microsoft.com/office/drawing/2014/main" id="{7F0966C1-46DE-4756-A546-16F716783C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86000" y="4343400"/>
              <a:ext cx="914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39">
              <a:extLst>
                <a:ext uri="{FF2B5EF4-FFF2-40B4-BE49-F238E27FC236}">
                  <a16:creationId xmlns:a16="http://schemas.microsoft.com/office/drawing/2014/main" id="{FB12DD3D-D92C-4B8B-A82B-7241EA2073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1242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Straight Connector 41">
              <a:extLst>
                <a:ext uri="{FF2B5EF4-FFF2-40B4-BE49-F238E27FC236}">
                  <a16:creationId xmlns:a16="http://schemas.microsoft.com/office/drawing/2014/main" id="{64C6DE54-AA59-494F-8104-AAA6C78D0B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209006" y="43426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" name="Group 43">
            <a:extLst>
              <a:ext uri="{FF2B5EF4-FFF2-40B4-BE49-F238E27FC236}">
                <a16:creationId xmlns:a16="http://schemas.microsoft.com/office/drawing/2014/main" id="{8744C0E8-5E21-4912-9F38-A13B60A7AB0F}"/>
              </a:ext>
            </a:extLst>
          </p:cNvPr>
          <p:cNvGrpSpPr>
            <a:grpSpLocks/>
          </p:cNvGrpSpPr>
          <p:nvPr/>
        </p:nvGrpSpPr>
        <p:grpSpPr bwMode="auto">
          <a:xfrm>
            <a:off x="1958575" y="3458061"/>
            <a:ext cx="1975833" cy="264580"/>
            <a:chOff x="2284412" y="3810000"/>
            <a:chExt cx="1677988" cy="152400"/>
          </a:xfrm>
        </p:grpSpPr>
        <p:cxnSp>
          <p:nvCxnSpPr>
            <p:cNvPr id="21" name="Straight Connector 35">
              <a:extLst>
                <a:ext uri="{FF2B5EF4-FFF2-40B4-BE49-F238E27FC236}">
                  <a16:creationId xmlns:a16="http://schemas.microsoft.com/office/drawing/2014/main" id="{8CED3E4E-9D06-4A07-AEF6-F92ADEA930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86000" y="3886200"/>
              <a:ext cx="1676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Straight Connector 40">
              <a:extLst>
                <a:ext uri="{FF2B5EF4-FFF2-40B4-BE49-F238E27FC236}">
                  <a16:creationId xmlns:a16="http://schemas.microsoft.com/office/drawing/2014/main" id="{12C253A8-ADD2-48B3-9A04-EF7249034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209006" y="38854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Straight Connector 42">
              <a:extLst>
                <a:ext uri="{FF2B5EF4-FFF2-40B4-BE49-F238E27FC236}">
                  <a16:creationId xmlns:a16="http://schemas.microsoft.com/office/drawing/2014/main" id="{5299C951-0074-4CCC-A49A-3EE751CD5E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885405" y="38854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4" name="Left Brace 23">
            <a:extLst>
              <a:ext uri="{FF2B5EF4-FFF2-40B4-BE49-F238E27FC236}">
                <a16:creationId xmlns:a16="http://schemas.microsoft.com/office/drawing/2014/main" id="{F7629EBB-99D3-4BF8-A49A-00C85D789037}"/>
              </a:ext>
            </a:extLst>
          </p:cNvPr>
          <p:cNvSpPr>
            <a:spLocks/>
          </p:cNvSpPr>
          <p:nvPr/>
        </p:nvSpPr>
        <p:spPr bwMode="auto">
          <a:xfrm rot="16200000">
            <a:off x="2575552" y="2048511"/>
            <a:ext cx="61966" cy="1300437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800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B77211C5-4301-40A1-982A-E2281D30FD58}"/>
              </a:ext>
            </a:extLst>
          </p:cNvPr>
          <p:cNvSpPr>
            <a:spLocks/>
          </p:cNvSpPr>
          <p:nvPr/>
        </p:nvSpPr>
        <p:spPr bwMode="auto">
          <a:xfrm rot="16200000">
            <a:off x="3543865" y="3404586"/>
            <a:ext cx="104525" cy="672045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8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B5EF15-A4E0-41AE-8872-BFFDB483B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235" y="2751247"/>
            <a:ext cx="1113655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16,34m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0C7865-B65C-46B6-9AF1-2B2CD301A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651" y="3812558"/>
            <a:ext cx="814204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8,32m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9E857C-B292-4814-984F-33BFA988C1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62119" y="1884249"/>
            <a:ext cx="11877" cy="3051006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95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4" grpId="0" animBg="1"/>
      <p:bldP spid="25" grpId="0" animBg="1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CCAD99-E9FC-4457-B841-9ECF27169F26}"/>
              </a:ext>
            </a:extLst>
          </p:cNvPr>
          <p:cNvSpPr txBox="1"/>
          <p:nvPr/>
        </p:nvSpPr>
        <p:spPr>
          <a:xfrm>
            <a:off x="1996015" y="1270180"/>
            <a:ext cx="6000413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21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21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1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NGÔI SAO MAY MẮN</a:t>
            </a:r>
            <a:endParaRPr lang="vi-VN" sz="21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r: 5 Points 2">
            <a:hlinkClick r:id="rId3" action="ppaction://hlinksldjump"/>
            <a:extLst>
              <a:ext uri="{FF2B5EF4-FFF2-40B4-BE49-F238E27FC236}">
                <a16:creationId xmlns:a16="http://schemas.microsoft.com/office/drawing/2014/main" id="{EF6AD859-9673-4F97-A3A2-94770E899599}"/>
              </a:ext>
            </a:extLst>
          </p:cNvPr>
          <p:cNvSpPr/>
          <p:nvPr/>
        </p:nvSpPr>
        <p:spPr>
          <a:xfrm>
            <a:off x="1689422" y="3062228"/>
            <a:ext cx="1422026" cy="1250577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/>
          </a:p>
        </p:txBody>
      </p:sp>
      <p:sp>
        <p:nvSpPr>
          <p:cNvPr id="5" name="Star: 5 Points 4">
            <a:hlinkClick r:id="rId4" action="ppaction://hlinksldjump"/>
            <a:extLst>
              <a:ext uri="{FF2B5EF4-FFF2-40B4-BE49-F238E27FC236}">
                <a16:creationId xmlns:a16="http://schemas.microsoft.com/office/drawing/2014/main" id="{6DCCDB0A-913D-4773-AB4C-446C60AFF0A1}"/>
              </a:ext>
            </a:extLst>
          </p:cNvPr>
          <p:cNvSpPr/>
          <p:nvPr/>
        </p:nvSpPr>
        <p:spPr>
          <a:xfrm>
            <a:off x="3940090" y="2347786"/>
            <a:ext cx="1422026" cy="125057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/>
          </a:p>
        </p:txBody>
      </p:sp>
      <p:sp>
        <p:nvSpPr>
          <p:cNvPr id="6" name="Star: 5 Points 5">
            <a:hlinkClick r:id="rId5" action="ppaction://hlinksldjump"/>
            <a:extLst>
              <a:ext uri="{FF2B5EF4-FFF2-40B4-BE49-F238E27FC236}">
                <a16:creationId xmlns:a16="http://schemas.microsoft.com/office/drawing/2014/main" id="{C69E12E4-3E39-4F5E-A60E-53C3B06355AB}"/>
              </a:ext>
            </a:extLst>
          </p:cNvPr>
          <p:cNvSpPr/>
          <p:nvPr/>
        </p:nvSpPr>
        <p:spPr>
          <a:xfrm>
            <a:off x="6123409" y="2973074"/>
            <a:ext cx="1422026" cy="125057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/>
          </a:p>
        </p:txBody>
      </p:sp>
      <p:sp>
        <p:nvSpPr>
          <p:cNvPr id="7" name="Sun 6">
            <a:hlinkClick r:id="rId5" action="ppaction://hlinksldjump"/>
            <a:extLst>
              <a:ext uri="{FF2B5EF4-FFF2-40B4-BE49-F238E27FC236}">
                <a16:creationId xmlns:a16="http://schemas.microsoft.com/office/drawing/2014/main" id="{C42459D5-E426-4A8A-8AE8-1501202B13A0}"/>
              </a:ext>
            </a:extLst>
          </p:cNvPr>
          <p:cNvSpPr/>
          <p:nvPr/>
        </p:nvSpPr>
        <p:spPr>
          <a:xfrm>
            <a:off x="103549" y="86068"/>
            <a:ext cx="921803" cy="958238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672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extLst>
              <a:ext uri="{FF2B5EF4-FFF2-40B4-BE49-F238E27FC236}">
                <a16:creationId xmlns:a16="http://schemas.microsoft.com/office/drawing/2014/main" id="{C9838F27-2645-4711-836C-E621C50DE16C}"/>
              </a:ext>
            </a:extLst>
          </p:cNvPr>
          <p:cNvSpPr/>
          <p:nvPr/>
        </p:nvSpPr>
        <p:spPr>
          <a:xfrm>
            <a:off x="1270221" y="163996"/>
            <a:ext cx="3786809" cy="3776870"/>
          </a:xfrm>
          <a:prstGeom prst="hear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4,06 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51,05</a:t>
            </a:r>
            <a:endParaRPr lang="vi-VN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CEB84F-B9A9-4D1D-96ED-EEDB72F1E5BC}"/>
              </a:ext>
            </a:extLst>
          </p:cNvPr>
          <p:cNvSpPr/>
          <p:nvPr/>
        </p:nvSpPr>
        <p:spPr>
          <a:xfrm>
            <a:off x="5280660" y="781812"/>
            <a:ext cx="1453896" cy="781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91,11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6E4A75-7970-40BE-A44C-C43D3D2F180E}"/>
              </a:ext>
            </a:extLst>
          </p:cNvPr>
          <p:cNvSpPr/>
          <p:nvPr/>
        </p:nvSpPr>
        <p:spPr>
          <a:xfrm>
            <a:off x="6958187" y="781812"/>
            <a:ext cx="1453896" cy="781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55,11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694EC1-EC2D-457A-994D-0B62CBD40768}"/>
              </a:ext>
            </a:extLst>
          </p:cNvPr>
          <p:cNvSpPr/>
          <p:nvPr/>
        </p:nvSpPr>
        <p:spPr>
          <a:xfrm>
            <a:off x="6958187" y="2276856"/>
            <a:ext cx="1453896" cy="781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,65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D5B696-4EF2-4536-A7EF-FDE5F5D67CDC}"/>
              </a:ext>
            </a:extLst>
          </p:cNvPr>
          <p:cNvSpPr/>
          <p:nvPr/>
        </p:nvSpPr>
        <p:spPr>
          <a:xfrm>
            <a:off x="5280660" y="2276856"/>
            <a:ext cx="1453896" cy="781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91,65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ction Button: Go Home 1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0CD7802-DF1A-469C-8A73-D66CB9B5AD7B}"/>
              </a:ext>
            </a:extLst>
          </p:cNvPr>
          <p:cNvSpPr/>
          <p:nvPr/>
        </p:nvSpPr>
        <p:spPr>
          <a:xfrm>
            <a:off x="7036308" y="4457700"/>
            <a:ext cx="713232" cy="68580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43A0FA-B14F-4044-95A8-487D329574AD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59BB40-67C3-41D0-A99D-86F7AB47FA34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517044E-3A43-47BF-BB03-5425E6F92FD9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D1551E-9B9A-40D1-AD09-6773E3FE5167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5EC6E80-C854-4F6B-A70E-75DE544C1084}"/>
              </a:ext>
            </a:extLst>
          </p:cNvPr>
          <p:cNvSpPr/>
          <p:nvPr/>
        </p:nvSpPr>
        <p:spPr>
          <a:xfrm>
            <a:off x="252255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B14BBF0-BD60-4D7C-9BE5-F9614A8DF577}"/>
              </a:ext>
            </a:extLst>
          </p:cNvPr>
          <p:cNvSpPr/>
          <p:nvPr/>
        </p:nvSpPr>
        <p:spPr>
          <a:xfrm>
            <a:off x="255336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1A66689-EE19-4DC9-9B78-87CE71D78C6C}"/>
              </a:ext>
            </a:extLst>
          </p:cNvPr>
          <p:cNvSpPr/>
          <p:nvPr/>
        </p:nvSpPr>
        <p:spPr>
          <a:xfrm>
            <a:off x="265077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78EB2F6-B60F-4909-88D7-ECF56D2F30E6}"/>
              </a:ext>
            </a:extLst>
          </p:cNvPr>
          <p:cNvSpPr/>
          <p:nvPr/>
        </p:nvSpPr>
        <p:spPr>
          <a:xfrm>
            <a:off x="252255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6B5238-C00E-4514-9C26-33C64D49AA0A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3EFEDE4-CB90-41B2-B680-334EC7DDC673}"/>
              </a:ext>
            </a:extLst>
          </p:cNvPr>
          <p:cNvSpPr/>
          <p:nvPr/>
        </p:nvSpPr>
        <p:spPr>
          <a:xfrm>
            <a:off x="245595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4DF61B0-F88D-4C48-894A-70E6BB25780A}"/>
              </a:ext>
            </a:extLst>
          </p:cNvPr>
          <p:cNvSpPr/>
          <p:nvPr/>
        </p:nvSpPr>
        <p:spPr>
          <a:xfrm>
            <a:off x="260207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6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452</Words>
  <Application>Microsoft Office PowerPoint</Application>
  <PresentationFormat>On-screen Show (16:9)</PresentationFormat>
  <Paragraphs>151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SimSun</vt:lpstr>
      <vt:lpstr>#9Slide05 Aquarelle</vt:lpstr>
      <vt:lpstr>Algerian</vt:lpstr>
      <vt:lpstr>Arial</vt:lpstr>
      <vt:lpstr>Calibri</vt:lpstr>
      <vt:lpstr>Calibri Light</vt:lpstr>
      <vt:lpstr>等线</vt:lpstr>
      <vt:lpstr>Times New Roman</vt:lpstr>
      <vt:lpstr>UTM Alba Matter</vt:lpstr>
      <vt:lpstr>VNI-Times</vt:lpstr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Thùy Dương Nguyễn Thị</dc:creator>
  <cp:lastModifiedBy>Do Viet Quoc</cp:lastModifiedBy>
  <cp:revision>163</cp:revision>
  <dcterms:created xsi:type="dcterms:W3CDTF">2019-10-21T16:05:32Z</dcterms:created>
  <dcterms:modified xsi:type="dcterms:W3CDTF">2021-11-07T08:59:53Z</dcterms:modified>
</cp:coreProperties>
</file>